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8CB497D-350A-4518-8F87-7F267BAE8B92}" type="datetimeFigureOut">
              <a:rPr lang="es-ES" smtClean="0"/>
              <a:t>04/06/2016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A11062-C626-450D-9AC0-800CBE265E8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9140000">
            <a:off x="-118216" y="1389797"/>
            <a:ext cx="5648623" cy="1204306"/>
          </a:xfrm>
        </p:spPr>
        <p:txBody>
          <a:bodyPr/>
          <a:lstStyle/>
          <a:p>
            <a:r>
              <a:rPr lang="es-ES" sz="2000" dirty="0" smtClean="0"/>
              <a:t>a continuación se te dan las operaciones y la solución de un problema… ¿Qué tienes que hacer tú? Debes pensar el enunciado</a:t>
            </a:r>
            <a:r>
              <a:rPr lang="es-ES" sz="2000" dirty="0" smtClean="0">
                <a:latin typeface="Eras Light ITC" panose="020B0402030504020804" pitchFamily="34" charset="0"/>
              </a:rPr>
              <a:t>.</a:t>
            </a:r>
            <a:endParaRPr lang="es-ES" sz="2000" dirty="0">
              <a:latin typeface="Eras Light ITC" panose="020B0402030504020804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19140000">
            <a:off x="1075925" y="2106235"/>
            <a:ext cx="6511131" cy="744929"/>
          </a:xfrm>
        </p:spPr>
        <p:txBody>
          <a:bodyPr>
            <a:normAutofit/>
          </a:bodyPr>
          <a:lstStyle/>
          <a:p>
            <a:r>
              <a:rPr lang="es-ES" dirty="0" smtClean="0"/>
              <a:t>38x13 = 494 libros en la biblioteca.</a:t>
            </a:r>
          </a:p>
          <a:p>
            <a:r>
              <a:rPr lang="es-ES" dirty="0" smtClean="0"/>
              <a:t>494-24 = ahora quedan 470libros.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592" y="1988840"/>
            <a:ext cx="3687407" cy="2772062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40414">
            <a:off x="651557" y="4729282"/>
            <a:ext cx="3002603" cy="2216766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759676">
            <a:off x="7007824" y="90259"/>
            <a:ext cx="1802509" cy="1802509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8117"/>
            <a:ext cx="1950723" cy="1950723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599">
            <a:off x="4374818" y="4578536"/>
            <a:ext cx="11430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2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174</TotalTime>
  <Words>40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a continuación se te dan las operaciones y la solución de un problema… ¿Qué tienes que hacer tú? Debes pensar el enunciado.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3º de PRIMARIA</dc:title>
  <dc:creator>Vicky Carranza</dc:creator>
  <cp:lastModifiedBy>Ricardo</cp:lastModifiedBy>
  <cp:revision>28</cp:revision>
  <dcterms:created xsi:type="dcterms:W3CDTF">2016-05-14T09:26:07Z</dcterms:created>
  <dcterms:modified xsi:type="dcterms:W3CDTF">2016-06-04T18:45:41Z</dcterms:modified>
</cp:coreProperties>
</file>